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1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02/08/2015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Excusas, recusaciones e impedimentos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Hermenejildo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Hinojosa Cruz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9144000" cy="5157192"/>
          </a:xfrm>
          <a:prstGeom prst="rect">
            <a:avLst/>
          </a:prstGeom>
        </p:spPr>
      </p:pic>
      <p:pic>
        <p:nvPicPr>
          <p:cNvPr id="9" name="Picture 2" descr="C:\Users\JUAN CARLOS\Pictures\teoria del proceso\juez-04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1844825"/>
            <a:ext cx="2195736" cy="13681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39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venta</cp:lastModifiedBy>
  <cp:revision>25</cp:revision>
  <dcterms:created xsi:type="dcterms:W3CDTF">2012-08-07T16:35:15Z</dcterms:created>
  <dcterms:modified xsi:type="dcterms:W3CDTF">2015-08-02T05:39:57Z</dcterms:modified>
</cp:coreProperties>
</file>